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itchFamily="2" charset="0"/>
      <p:regular r:id="rId30"/>
      <p:bold r:id="rId31"/>
    </p:embeddedFont>
    <p:embeddedFont>
      <p:font typeface="Twinkl SemiBold" pitchFamily="2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52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DBE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  <p:guide pos="340"/>
        <p:guide orient="horz" pos="3974"/>
        <p:guide pos="5352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3" Type="http://schemas.microsoft.com/office/2007/relationships/media" Target="../media/media17.wav"/><Relationship Id="rId7" Type="http://schemas.microsoft.com/office/2007/relationships/media" Target="../media/media26.wav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18.wav"/><Relationship Id="rId11" Type="http://schemas.openxmlformats.org/officeDocument/2006/relationships/image" Target="../media/image5.png"/><Relationship Id="rId5" Type="http://schemas.microsoft.com/office/2007/relationships/media" Target="../media/media18.wav"/><Relationship Id="rId10" Type="http://schemas.openxmlformats.org/officeDocument/2006/relationships/image" Target="../media/image14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3" Type="http://schemas.microsoft.com/office/2007/relationships/media" Target="../media/media2.wav"/><Relationship Id="rId7" Type="http://schemas.microsoft.com/office/2007/relationships/media" Target="../media/media27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14.wav"/><Relationship Id="rId11" Type="http://schemas.openxmlformats.org/officeDocument/2006/relationships/image" Target="../media/image5.png"/><Relationship Id="rId5" Type="http://schemas.microsoft.com/office/2007/relationships/media" Target="../media/media14.wav"/><Relationship Id="rId10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23.wav"/><Relationship Id="rId7" Type="http://schemas.microsoft.com/office/2007/relationships/media" Target="../media/media12.wav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6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3" Type="http://schemas.microsoft.com/office/2007/relationships/media" Target="../media/media15.wav"/><Relationship Id="rId7" Type="http://schemas.microsoft.com/office/2007/relationships/media" Target="../media/media29.wav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3.wav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7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23.wav"/><Relationship Id="rId7" Type="http://schemas.microsoft.com/office/2007/relationships/media" Target="../media/media5.wav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2.wav"/><Relationship Id="rId11" Type="http://schemas.openxmlformats.org/officeDocument/2006/relationships/image" Target="../media/image5.png"/><Relationship Id="rId5" Type="http://schemas.microsoft.com/office/2007/relationships/media" Target="../media/media2.wav"/><Relationship Id="rId10" Type="http://schemas.openxmlformats.org/officeDocument/2006/relationships/image" Target="../media/image18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wav"/><Relationship Id="rId3" Type="http://schemas.microsoft.com/office/2007/relationships/media" Target="../media/media2.wav"/><Relationship Id="rId7" Type="http://schemas.microsoft.com/office/2007/relationships/media" Target="../media/media32.wav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3" Type="http://schemas.microsoft.com/office/2007/relationships/media" Target="../media/media12.wav"/><Relationship Id="rId7" Type="http://schemas.microsoft.com/office/2007/relationships/media" Target="../media/media3.wav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audio" Target="../media/media17.wav"/><Relationship Id="rId11" Type="http://schemas.openxmlformats.org/officeDocument/2006/relationships/image" Target="../media/image5.png"/><Relationship Id="rId5" Type="http://schemas.microsoft.com/office/2007/relationships/media" Target="../media/media17.wav"/><Relationship Id="rId10" Type="http://schemas.openxmlformats.org/officeDocument/2006/relationships/image" Target="../media/image20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wav"/><Relationship Id="rId3" Type="http://schemas.microsoft.com/office/2007/relationships/media" Target="../media/media15.wav"/><Relationship Id="rId7" Type="http://schemas.microsoft.com/office/2007/relationships/media" Target="../media/media34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23.wav"/><Relationship Id="rId11" Type="http://schemas.openxmlformats.org/officeDocument/2006/relationships/image" Target="../media/image5.png"/><Relationship Id="rId5" Type="http://schemas.microsoft.com/office/2007/relationships/media" Target="../media/media23.wav"/><Relationship Id="rId10" Type="http://schemas.openxmlformats.org/officeDocument/2006/relationships/image" Target="../media/image21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11.wav"/><Relationship Id="rId7" Type="http://schemas.microsoft.com/office/2007/relationships/media" Target="../media/media7.wav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22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3" Type="http://schemas.microsoft.com/office/2007/relationships/media" Target="../media/media22.wav"/><Relationship Id="rId7" Type="http://schemas.microsoft.com/office/2007/relationships/media" Target="../media/media37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36.wav"/><Relationship Id="rId11" Type="http://schemas.openxmlformats.org/officeDocument/2006/relationships/image" Target="../media/image5.png"/><Relationship Id="rId5" Type="http://schemas.microsoft.com/office/2007/relationships/media" Target="../media/media36.wav"/><Relationship Id="rId10" Type="http://schemas.openxmlformats.org/officeDocument/2006/relationships/image" Target="../media/image23.png"/><Relationship Id="rId4" Type="http://schemas.openxmlformats.org/officeDocument/2006/relationships/audio" Target="../media/media22.wav"/><Relationship Id="rId9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wav"/><Relationship Id="rId3" Type="http://schemas.microsoft.com/office/2007/relationships/media" Target="../media/media15.wav"/><Relationship Id="rId7" Type="http://schemas.microsoft.com/office/2007/relationships/media" Target="../media/media38.wav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24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3" Type="http://schemas.microsoft.com/office/2007/relationships/media" Target="../media/media31.wav"/><Relationship Id="rId7" Type="http://schemas.microsoft.com/office/2007/relationships/media" Target="../media/media24.wav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audio" Target="../media/media6.wav"/><Relationship Id="rId11" Type="http://schemas.openxmlformats.org/officeDocument/2006/relationships/image" Target="../media/image5.png"/><Relationship Id="rId5" Type="http://schemas.microsoft.com/office/2007/relationships/media" Target="../media/media6.wav"/><Relationship Id="rId10" Type="http://schemas.openxmlformats.org/officeDocument/2006/relationships/image" Target="../media/image25.png"/><Relationship Id="rId4" Type="http://schemas.openxmlformats.org/officeDocument/2006/relationships/audio" Target="../media/media31.wav"/><Relationship Id="rId9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3.wav"/><Relationship Id="rId7" Type="http://schemas.microsoft.com/office/2007/relationships/media" Target="../media/media10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9.wav"/><Relationship Id="rId11" Type="http://schemas.openxmlformats.org/officeDocument/2006/relationships/image" Target="../media/image8.png"/><Relationship Id="rId5" Type="http://schemas.microsoft.com/office/2007/relationships/media" Target="../media/media9.wav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3" Type="http://schemas.microsoft.com/office/2007/relationships/media" Target="../media/media11.wav"/><Relationship Id="rId7" Type="http://schemas.microsoft.com/office/2007/relationships/media" Target="../media/media1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9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5.wav"/><Relationship Id="rId7" Type="http://schemas.microsoft.com/office/2007/relationships/media" Target="../media/media16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10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3" Type="http://schemas.microsoft.com/office/2007/relationships/media" Target="../media/media18.wav"/><Relationship Id="rId7" Type="http://schemas.microsoft.com/office/2007/relationships/media" Target="../media/media19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1.pn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3" Type="http://schemas.microsoft.com/office/2007/relationships/media" Target="../media/media21.wav"/><Relationship Id="rId7" Type="http://schemas.microsoft.com/office/2007/relationships/media" Target="../media/media23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2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3" Type="http://schemas.microsoft.com/office/2007/relationships/media" Target="../media/media6.wav"/><Relationship Id="rId7" Type="http://schemas.microsoft.com/office/2007/relationships/media" Target="../media/media25.wav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audio" Target="../media/media24.wav"/><Relationship Id="rId11" Type="http://schemas.openxmlformats.org/officeDocument/2006/relationships/image" Target="../media/image5.png"/><Relationship Id="rId5" Type="http://schemas.microsoft.com/office/2007/relationships/media" Target="../media/media24.wav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765175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ll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B2784-DDCF-4CD6-A194-A00DCBF27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26" y="3693391"/>
            <a:ext cx="2196148" cy="2198592"/>
          </a:xfrm>
          <a:prstGeom prst="rect">
            <a:avLst/>
          </a:prstGeom>
        </p:spPr>
      </p:pic>
      <p:pic>
        <p:nvPicPr>
          <p:cNvPr id="4" name="B">
            <a:hlinkClick r:id="" action="ppaction://media"/>
            <a:extLst>
              <a:ext uri="{FF2B5EF4-FFF2-40B4-BE49-F238E27FC236}">
                <a16:creationId xmlns:a16="http://schemas.microsoft.com/office/drawing/2014/main" id="{0B079F09-327D-46B4-9CAC-A0A94992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641" y="2026632"/>
            <a:ext cx="609600" cy="609600"/>
          </a:xfrm>
          <a:prstGeom prst="rect">
            <a:avLst/>
          </a:prstGeom>
        </p:spPr>
      </p:pic>
      <p:pic>
        <p:nvPicPr>
          <p:cNvPr id="5" name="E">
            <a:hlinkClick r:id="" action="ppaction://media"/>
            <a:extLst>
              <a:ext uri="{FF2B5EF4-FFF2-40B4-BE49-F238E27FC236}">
                <a16:creationId xmlns:a16="http://schemas.microsoft.com/office/drawing/2014/main" id="{559A4D22-58AA-4C5A-91EF-26336E5102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1912607"/>
            <a:ext cx="609600" cy="609600"/>
          </a:xfrm>
          <a:prstGeom prst="rect">
            <a:avLst/>
          </a:prstGeom>
        </p:spPr>
      </p:pic>
      <p:pic>
        <p:nvPicPr>
          <p:cNvPr id="6" name="L (LL)">
            <a:hlinkClick r:id="" action="ppaction://media"/>
            <a:extLst>
              <a:ext uri="{FF2B5EF4-FFF2-40B4-BE49-F238E27FC236}">
                <a16:creationId xmlns:a16="http://schemas.microsoft.com/office/drawing/2014/main" id="{7175449E-D1B3-41E3-9E8E-63D16FFA8E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39195" y="1783814"/>
            <a:ext cx="609600" cy="609600"/>
          </a:xfrm>
          <a:prstGeom prst="rect">
            <a:avLst/>
          </a:prstGeom>
        </p:spPr>
      </p:pic>
      <p:pic>
        <p:nvPicPr>
          <p:cNvPr id="7" name="bell">
            <a:hlinkClick r:id="" action="ppaction://media"/>
            <a:extLst>
              <a:ext uri="{FF2B5EF4-FFF2-40B4-BE49-F238E27FC236}">
                <a16:creationId xmlns:a16="http://schemas.microsoft.com/office/drawing/2014/main" id="{DBFCAD64-916B-40F3-BA0E-9919A0268C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99367-6DCC-492D-96F3-67DF010DA77A}"/>
              </a:ext>
            </a:extLst>
          </p:cNvPr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A1FEC-A4E3-4126-9DE9-73FBFB326F0A}"/>
              </a:ext>
            </a:extLst>
          </p:cNvPr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F1611-58FF-43BB-87C4-86B7427967C5}"/>
              </a:ext>
            </a:extLst>
          </p:cNvPr>
          <p:cNvSpPr/>
          <p:nvPr/>
        </p:nvSpPr>
        <p:spPr>
          <a:xfrm>
            <a:off x="1232388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AF244-79EE-4F6C-B65D-829F42E11B97}"/>
              </a:ext>
            </a:extLst>
          </p:cNvPr>
          <p:cNvSpPr txBox="1"/>
          <p:nvPr/>
        </p:nvSpPr>
        <p:spPr>
          <a:xfrm>
            <a:off x="1262588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0A009-806C-4101-B94A-E79082D8E7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89" y="3507930"/>
            <a:ext cx="1555950" cy="2646878"/>
          </a:xfrm>
          <a:prstGeom prst="rect">
            <a:avLst/>
          </a:prstGeom>
        </p:spPr>
      </p:pic>
      <p:pic>
        <p:nvPicPr>
          <p:cNvPr id="4" name="T">
            <a:hlinkClick r:id="" action="ppaction://media"/>
            <a:extLst>
              <a:ext uri="{FF2B5EF4-FFF2-40B4-BE49-F238E27FC236}">
                <a16:creationId xmlns:a16="http://schemas.microsoft.com/office/drawing/2014/main" id="{628D6177-5A8A-4CC7-BF5A-6853C1264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5646" y="1912607"/>
            <a:ext cx="609600" cy="609600"/>
          </a:xfrm>
          <a:prstGeom prst="rect">
            <a:avLst/>
          </a:prstGeom>
        </p:spPr>
      </p:pic>
      <p:pic>
        <p:nvPicPr>
          <p:cNvPr id="5" name="A">
            <a:hlinkClick r:id="" action="ppaction://media"/>
            <a:extLst>
              <a:ext uri="{FF2B5EF4-FFF2-40B4-BE49-F238E27FC236}">
                <a16:creationId xmlns:a16="http://schemas.microsoft.com/office/drawing/2014/main" id="{DFD1B4FF-1E45-4807-89AD-11890B480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264" y="2026632"/>
            <a:ext cx="609600" cy="609600"/>
          </a:xfrm>
          <a:prstGeom prst="rect">
            <a:avLst/>
          </a:prstGeom>
        </p:spPr>
      </p:pic>
      <p:pic>
        <p:nvPicPr>
          <p:cNvPr id="6" name="P">
            <a:hlinkClick r:id="" action="ppaction://media"/>
            <a:extLst>
              <a:ext uri="{FF2B5EF4-FFF2-40B4-BE49-F238E27FC236}">
                <a16:creationId xmlns:a16="http://schemas.microsoft.com/office/drawing/2014/main" id="{8F733C1B-5F9E-4892-BA3A-7506AAFF52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3554" y="2088614"/>
            <a:ext cx="609600" cy="609600"/>
          </a:xfrm>
          <a:prstGeom prst="rect">
            <a:avLst/>
          </a:prstGeom>
        </p:spPr>
      </p:pic>
      <p:pic>
        <p:nvPicPr>
          <p:cNvPr id="7" name="tap">
            <a:hlinkClick r:id="" action="ppaction://media"/>
            <a:extLst>
              <a:ext uri="{FF2B5EF4-FFF2-40B4-BE49-F238E27FC236}">
                <a16:creationId xmlns:a16="http://schemas.microsoft.com/office/drawing/2014/main" id="{0DC510BF-DE16-49B4-A769-86F976D0AB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75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40608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005B0-1304-46F1-80B3-ACE600AFD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9" y="3790338"/>
            <a:ext cx="2147139" cy="2167549"/>
          </a:xfrm>
          <a:prstGeom prst="rect">
            <a:avLst/>
          </a:prstGeom>
        </p:spPr>
      </p:pic>
      <p:pic>
        <p:nvPicPr>
          <p:cNvPr id="11" name="sun">
            <a:hlinkClick r:id="" action="ppaction://media"/>
            <a:extLst>
              <a:ext uri="{FF2B5EF4-FFF2-40B4-BE49-F238E27FC236}">
                <a16:creationId xmlns:a16="http://schemas.microsoft.com/office/drawing/2014/main" id="{32582AFA-8EA3-4674-B70E-A9417D1BB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30228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E28838E3-8937-435C-BF01-A89492A63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1324" y="2088614"/>
            <a:ext cx="609600" cy="609600"/>
          </a:xfrm>
          <a:prstGeom prst="rect">
            <a:avLst/>
          </a:prstGeom>
        </p:spPr>
      </p:pic>
      <p:pic>
        <p:nvPicPr>
          <p:cNvPr id="16" name="U">
            <a:hlinkClick r:id="" action="ppaction://media"/>
            <a:extLst>
              <a:ext uri="{FF2B5EF4-FFF2-40B4-BE49-F238E27FC236}">
                <a16:creationId xmlns:a16="http://schemas.microsoft.com/office/drawing/2014/main" id="{BD6C36D7-2204-4F9E-AE1A-477175C68B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7205" y="2088614"/>
            <a:ext cx="609600" cy="609600"/>
          </a:xfrm>
          <a:prstGeom prst="rect">
            <a:avLst/>
          </a:prstGeom>
        </p:spPr>
      </p:pic>
      <p:pic>
        <p:nvPicPr>
          <p:cNvPr id="18" name="N">
            <a:hlinkClick r:id="" action="ppaction://media"/>
            <a:extLst>
              <a:ext uri="{FF2B5EF4-FFF2-40B4-BE49-F238E27FC236}">
                <a16:creationId xmlns:a16="http://schemas.microsoft.com/office/drawing/2014/main" id="{451934ED-71A5-4C7D-9140-7ED9102B9F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4021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061050"/>
            <a:ext cx="1954475" cy="2229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7220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834183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836747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44C82-67BA-4167-B2D2-E752C0EBA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73" y="3809976"/>
            <a:ext cx="2673154" cy="2202651"/>
          </a:xfrm>
          <a:prstGeom prst="rect">
            <a:avLst/>
          </a:prstGeom>
        </p:spPr>
      </p:pic>
      <p:pic>
        <p:nvPicPr>
          <p:cNvPr id="4" name="K (CK)">
            <a:hlinkClick r:id="" action="ppaction://media"/>
            <a:extLst>
              <a:ext uri="{FF2B5EF4-FFF2-40B4-BE49-F238E27FC236}">
                <a16:creationId xmlns:a16="http://schemas.microsoft.com/office/drawing/2014/main" id="{4C28AC07-6DD3-4F44-A90E-BB1597037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431" y="2028077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1A88F87-70AA-44AA-9BA0-A57C45121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89340" y="2051950"/>
            <a:ext cx="609600" cy="609600"/>
          </a:xfrm>
          <a:prstGeom prst="rect">
            <a:avLst/>
          </a:prstGeom>
        </p:spPr>
      </p:pic>
      <p:pic>
        <p:nvPicPr>
          <p:cNvPr id="6" name="T">
            <a:hlinkClick r:id="" action="ppaction://media"/>
            <a:extLst>
              <a:ext uri="{FF2B5EF4-FFF2-40B4-BE49-F238E27FC236}">
                <a16:creationId xmlns:a16="http://schemas.microsoft.com/office/drawing/2014/main" id="{7D14FEC1-51D0-4FC1-A693-576ED2E97E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2601" y="2030685"/>
            <a:ext cx="609600" cy="609600"/>
          </a:xfrm>
          <a:prstGeom prst="rect">
            <a:avLst/>
          </a:prstGeom>
        </p:spPr>
      </p:pic>
      <p:pic>
        <p:nvPicPr>
          <p:cNvPr id="7" name="kit">
            <a:hlinkClick r:id="" action="ppaction://media"/>
            <a:extLst>
              <a:ext uri="{FF2B5EF4-FFF2-40B4-BE49-F238E27FC236}">
                <a16:creationId xmlns:a16="http://schemas.microsoft.com/office/drawing/2014/main" id="{B1F43AC9-FFE4-4722-9E50-67435F5511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3584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15E20-E184-4085-8943-F3E051DB12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-3003" r="-5007" b="50001"/>
          <a:stretch/>
        </p:blipFill>
        <p:spPr>
          <a:xfrm>
            <a:off x="3341717" y="3634298"/>
            <a:ext cx="2458528" cy="2458527"/>
          </a:xfrm>
          <a:prstGeom prst="ellipse">
            <a:avLst/>
          </a:prstGeom>
        </p:spPr>
      </p:pic>
      <p:pic>
        <p:nvPicPr>
          <p:cNvPr id="11" name="sad">
            <a:hlinkClick r:id="" action="ppaction://media"/>
            <a:extLst>
              <a:ext uri="{FF2B5EF4-FFF2-40B4-BE49-F238E27FC236}">
                <a16:creationId xmlns:a16="http://schemas.microsoft.com/office/drawing/2014/main" id="{A40909AD-9C61-468C-A60A-12C11BDD9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9224" y="4620643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39461BC1-98FB-4EBA-A9AF-34A215C84E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2061556"/>
            <a:ext cx="609600" cy="609600"/>
          </a:xfrm>
          <a:prstGeom prst="rect">
            <a:avLst/>
          </a:prstGeom>
        </p:spPr>
      </p:pic>
      <p:pic>
        <p:nvPicPr>
          <p:cNvPr id="18" name="A">
            <a:hlinkClick r:id="" action="ppaction://media"/>
            <a:extLst>
              <a:ext uri="{FF2B5EF4-FFF2-40B4-BE49-F238E27FC236}">
                <a16:creationId xmlns:a16="http://schemas.microsoft.com/office/drawing/2014/main" id="{2E42D9E7-A2C3-4BD1-94AD-470664BB6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26632"/>
            <a:ext cx="609600" cy="609600"/>
          </a:xfrm>
          <a:prstGeom prst="rect">
            <a:avLst/>
          </a:prstGeom>
        </p:spPr>
      </p:pic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F33FA9C2-6C41-462A-8805-94F2BDCEB6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6870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2CA66-6F22-4DE1-819A-5528034592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15" y="3652759"/>
            <a:ext cx="2643400" cy="2327349"/>
          </a:xfrm>
          <a:prstGeom prst="rect">
            <a:avLst/>
          </a:prstGeom>
        </p:spPr>
      </p:pic>
      <p:pic>
        <p:nvPicPr>
          <p:cNvPr id="11" name="R">
            <a:hlinkClick r:id="" action="ppaction://media"/>
            <a:extLst>
              <a:ext uri="{FF2B5EF4-FFF2-40B4-BE49-F238E27FC236}">
                <a16:creationId xmlns:a16="http://schemas.microsoft.com/office/drawing/2014/main" id="{15803989-EC90-4170-95D2-3C7EB6B2F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0948" y="1990006"/>
            <a:ext cx="609600" cy="609600"/>
          </a:xfrm>
          <a:prstGeom prst="rect">
            <a:avLst/>
          </a:prstGeom>
        </p:spPr>
      </p:pic>
      <p:pic>
        <p:nvPicPr>
          <p:cNvPr id="19" name="A">
            <a:hlinkClick r:id="" action="ppaction://media"/>
            <a:extLst>
              <a:ext uri="{FF2B5EF4-FFF2-40B4-BE49-F238E27FC236}">
                <a16:creationId xmlns:a16="http://schemas.microsoft.com/office/drawing/2014/main" id="{C8D34296-287F-43DF-8327-255777768B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62851"/>
            <a:ext cx="609600" cy="609600"/>
          </a:xfrm>
          <a:prstGeom prst="rect">
            <a:avLst/>
          </a:prstGeom>
        </p:spPr>
      </p:pic>
      <p:pic>
        <p:nvPicPr>
          <p:cNvPr id="20" name="G">
            <a:hlinkClick r:id="" action="ppaction://media"/>
            <a:extLst>
              <a:ext uri="{FF2B5EF4-FFF2-40B4-BE49-F238E27FC236}">
                <a16:creationId xmlns:a16="http://schemas.microsoft.com/office/drawing/2014/main" id="{1D4D4AB7-CABD-4601-868C-67401F5AE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1990006"/>
            <a:ext cx="609600" cy="609600"/>
          </a:xfrm>
          <a:prstGeom prst="rect">
            <a:avLst/>
          </a:prstGeom>
        </p:spPr>
      </p:pic>
      <p:pic>
        <p:nvPicPr>
          <p:cNvPr id="21" name="rag">
            <a:hlinkClick r:id="" action="ppaction://media"/>
            <a:extLst>
              <a:ext uri="{FF2B5EF4-FFF2-40B4-BE49-F238E27FC236}">
                <a16:creationId xmlns:a16="http://schemas.microsoft.com/office/drawing/2014/main" id="{FCBE8E48-D7D8-462E-B544-4EAA7E322E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8719" y="4448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1E982-E1BD-46DA-AC95-95176661C9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79" y="3634297"/>
            <a:ext cx="2518072" cy="2266265"/>
          </a:xfrm>
          <a:prstGeom prst="rect">
            <a:avLst/>
          </a:prstGeom>
        </p:spPr>
      </p:pic>
      <p:pic>
        <p:nvPicPr>
          <p:cNvPr id="8" name="net">
            <a:hlinkClick r:id="" action="ppaction://media"/>
            <a:extLst>
              <a:ext uri="{FF2B5EF4-FFF2-40B4-BE49-F238E27FC236}">
                <a16:creationId xmlns:a16="http://schemas.microsoft.com/office/drawing/2014/main" id="{8D2BE897-67AC-49E5-8493-FC03F601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4558761"/>
            <a:ext cx="609600" cy="609600"/>
          </a:xfrm>
          <a:prstGeom prst="rect">
            <a:avLst/>
          </a:prstGeom>
        </p:spPr>
      </p:pic>
      <p:pic>
        <p:nvPicPr>
          <p:cNvPr id="11" name="N">
            <a:hlinkClick r:id="" action="ppaction://media"/>
            <a:extLst>
              <a:ext uri="{FF2B5EF4-FFF2-40B4-BE49-F238E27FC236}">
                <a16:creationId xmlns:a16="http://schemas.microsoft.com/office/drawing/2014/main" id="{5A7C3E0A-DEF3-41C1-9E6A-7C1CAA7468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6592" y="1912607"/>
            <a:ext cx="609600" cy="609600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  <a:extLst>
              <a:ext uri="{FF2B5EF4-FFF2-40B4-BE49-F238E27FC236}">
                <a16:creationId xmlns:a16="http://schemas.microsoft.com/office/drawing/2014/main" id="{E31E7433-EF41-474C-8872-E3F16600CB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1912607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  <a:extLst>
              <a:ext uri="{FF2B5EF4-FFF2-40B4-BE49-F238E27FC236}">
                <a16:creationId xmlns:a16="http://schemas.microsoft.com/office/drawing/2014/main" id="{7A3DBA17-CF13-4F10-9874-1666F1FEE4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1912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220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981009" y="1143838"/>
            <a:ext cx="2407341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407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834860" y="841209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5415" y="841209"/>
            <a:ext cx="24585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1176" y="90319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15F7B-78CF-4F8D-A5D4-0050A9291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6" y="3771851"/>
            <a:ext cx="2987927" cy="2244940"/>
          </a:xfrm>
          <a:prstGeom prst="rect">
            <a:avLst/>
          </a:prstGeom>
        </p:spPr>
      </p:pic>
      <p:pic>
        <p:nvPicPr>
          <p:cNvPr id="8" name="H">
            <a:hlinkClick r:id="" action="ppaction://media"/>
            <a:extLst>
              <a:ext uri="{FF2B5EF4-FFF2-40B4-BE49-F238E27FC236}">
                <a16:creationId xmlns:a16="http://schemas.microsoft.com/office/drawing/2014/main" id="{F339D8E3-3E2F-4268-8A70-0A623A670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1173" y="2028077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  <a:extLst>
              <a:ext uri="{FF2B5EF4-FFF2-40B4-BE49-F238E27FC236}">
                <a16:creationId xmlns:a16="http://schemas.microsoft.com/office/drawing/2014/main" id="{BF3CA057-F7CF-4E19-B374-A38F0C9B8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0977" y="2028077"/>
            <a:ext cx="609600" cy="609600"/>
          </a:xfrm>
          <a:prstGeom prst="rect">
            <a:avLst/>
          </a:prstGeom>
        </p:spPr>
      </p:pic>
      <p:pic>
        <p:nvPicPr>
          <p:cNvPr id="12" name="S (SS)">
            <a:hlinkClick r:id="" action="ppaction://media"/>
            <a:extLst>
              <a:ext uri="{FF2B5EF4-FFF2-40B4-BE49-F238E27FC236}">
                <a16:creationId xmlns:a16="http://schemas.microsoft.com/office/drawing/2014/main" id="{3B926BF4-2C18-4750-BD29-04A5B58EA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8027" y="2164648"/>
            <a:ext cx="609600" cy="609600"/>
          </a:xfrm>
          <a:prstGeom prst="rect">
            <a:avLst/>
          </a:prstGeom>
        </p:spPr>
      </p:pic>
      <p:pic>
        <p:nvPicPr>
          <p:cNvPr id="13" name="hiss">
            <a:hlinkClick r:id="" action="ppaction://media"/>
            <a:extLst>
              <a:ext uri="{FF2B5EF4-FFF2-40B4-BE49-F238E27FC236}">
                <a16:creationId xmlns:a16="http://schemas.microsoft.com/office/drawing/2014/main" id="{AB559BB0-275C-4A71-928F-3CBA72421E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6588" y="458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89E06-F16B-4DAC-99B1-91180C2627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3" y="3748649"/>
            <a:ext cx="2308035" cy="2290375"/>
          </a:xfrm>
          <a:prstGeom prst="rect">
            <a:avLst/>
          </a:prstGeom>
        </p:spPr>
      </p:pic>
      <p:pic>
        <p:nvPicPr>
          <p:cNvPr id="4" name="mug">
            <a:hlinkClick r:id="" action="ppaction://media"/>
            <a:extLst>
              <a:ext uri="{FF2B5EF4-FFF2-40B4-BE49-F238E27FC236}">
                <a16:creationId xmlns:a16="http://schemas.microsoft.com/office/drawing/2014/main" id="{A9F651AE-D44E-492B-8777-4BAE5ADD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4589036"/>
            <a:ext cx="609600" cy="609600"/>
          </a:xfrm>
          <a:prstGeom prst="rect">
            <a:avLst/>
          </a:prstGeom>
        </p:spPr>
      </p:pic>
      <p:pic>
        <p:nvPicPr>
          <p:cNvPr id="5" name="M">
            <a:hlinkClick r:id="" action="ppaction://media"/>
            <a:extLst>
              <a:ext uri="{FF2B5EF4-FFF2-40B4-BE49-F238E27FC236}">
                <a16:creationId xmlns:a16="http://schemas.microsoft.com/office/drawing/2014/main" id="{83B9E906-0207-4141-83B5-133FA275C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5629" y="2062851"/>
            <a:ext cx="609600" cy="609600"/>
          </a:xfrm>
          <a:prstGeom prst="rect">
            <a:avLst/>
          </a:prstGeom>
        </p:spPr>
      </p:pic>
      <p:pic>
        <p:nvPicPr>
          <p:cNvPr id="8" name="U">
            <a:hlinkClick r:id="" action="ppaction://media"/>
            <a:extLst>
              <a:ext uri="{FF2B5EF4-FFF2-40B4-BE49-F238E27FC236}">
                <a16:creationId xmlns:a16="http://schemas.microsoft.com/office/drawing/2014/main" id="{A99317EE-EA58-4C31-8401-078B399C89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2088614"/>
            <a:ext cx="609600" cy="609600"/>
          </a:xfrm>
          <a:prstGeom prst="rect">
            <a:avLst/>
          </a:prstGeom>
        </p:spPr>
      </p:pic>
      <p:pic>
        <p:nvPicPr>
          <p:cNvPr id="11" name="G">
            <a:hlinkClick r:id="" action="ppaction://media"/>
            <a:extLst>
              <a:ext uri="{FF2B5EF4-FFF2-40B4-BE49-F238E27FC236}">
                <a16:creationId xmlns:a16="http://schemas.microsoft.com/office/drawing/2014/main" id="{95CC8DFD-AA1D-4DBD-B5D8-F0EA180A77B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5519" y="765175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48C36-3B4D-4CE7-BB34-F7EADE9B85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0"/>
          <a:stretch/>
        </p:blipFill>
        <p:spPr>
          <a:xfrm>
            <a:off x="3816172" y="3412053"/>
            <a:ext cx="1825473" cy="2578779"/>
          </a:xfrm>
          <a:prstGeom prst="rect">
            <a:avLst/>
          </a:prstGeom>
        </p:spPr>
      </p:pic>
      <p:pic>
        <p:nvPicPr>
          <p:cNvPr id="4" name="P">
            <a:hlinkClick r:id="" action="ppaction://media"/>
            <a:extLst>
              <a:ext uri="{FF2B5EF4-FFF2-40B4-BE49-F238E27FC236}">
                <a16:creationId xmlns:a16="http://schemas.microsoft.com/office/drawing/2014/main" id="{F91DE1A1-E414-4008-8035-8F70D9E97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3510" y="2088614"/>
            <a:ext cx="609600" cy="609600"/>
          </a:xfrm>
          <a:prstGeom prst="rect">
            <a:avLst/>
          </a:prstGeom>
        </p:spPr>
      </p:pic>
      <p:pic>
        <p:nvPicPr>
          <p:cNvPr id="5" name="U">
            <a:hlinkClick r:id="" action="ppaction://media"/>
            <a:extLst>
              <a:ext uri="{FF2B5EF4-FFF2-40B4-BE49-F238E27FC236}">
                <a16:creationId xmlns:a16="http://schemas.microsoft.com/office/drawing/2014/main" id="{1B79014A-2F64-4C07-BC02-F24524BCD7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062851"/>
            <a:ext cx="609600" cy="609600"/>
          </a:xfrm>
          <a:prstGeom prst="rect">
            <a:avLst/>
          </a:prstGeom>
        </p:spPr>
      </p:pic>
      <p:pic>
        <p:nvPicPr>
          <p:cNvPr id="8" name="F">
            <a:hlinkClick r:id="" action="ppaction://media"/>
            <a:extLst>
              <a:ext uri="{FF2B5EF4-FFF2-40B4-BE49-F238E27FC236}">
                <a16:creationId xmlns:a16="http://schemas.microsoft.com/office/drawing/2014/main" id="{9E35BA7F-5E69-4122-8AC4-86F306EB1A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62851"/>
            <a:ext cx="609600" cy="609600"/>
          </a:xfrm>
          <a:prstGeom prst="rect">
            <a:avLst/>
          </a:prstGeom>
        </p:spPr>
      </p:pic>
      <p:pic>
        <p:nvPicPr>
          <p:cNvPr id="11" name="puff">
            <a:hlinkClick r:id="" action="ppaction://media"/>
            <a:extLst>
              <a:ext uri="{FF2B5EF4-FFF2-40B4-BE49-F238E27FC236}">
                <a16:creationId xmlns:a16="http://schemas.microsoft.com/office/drawing/2014/main" id="{15D0DE5C-47EB-4C7D-8C7A-3A34A7BDF4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2410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8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912607"/>
            <a:ext cx="609600" cy="609600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91" y="3575203"/>
            <a:ext cx="3058218" cy="2459902"/>
          </a:xfrm>
          <a:prstGeom prst="rect">
            <a:avLst/>
          </a:prstGeom>
        </p:spPr>
      </p:pic>
      <p:pic>
        <p:nvPicPr>
          <p:cNvPr id="17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93495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83418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138" y="834183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384EC-8255-4BFB-B5C8-2BBFF0C58D1B}"/>
              </a:ext>
            </a:extLst>
          </p:cNvPr>
          <p:cNvSpPr/>
          <p:nvPr/>
        </p:nvSpPr>
        <p:spPr>
          <a:xfrm>
            <a:off x="5953723" y="1143533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B5BE0-7E38-4684-A400-F32E07DDE69F}"/>
              </a:ext>
            </a:extLst>
          </p:cNvPr>
          <p:cNvSpPr txBox="1"/>
          <p:nvPr/>
        </p:nvSpPr>
        <p:spPr>
          <a:xfrm>
            <a:off x="6324240" y="83387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2733-C490-4FAD-872C-1946C4847B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-8064" r="25924" b="6340"/>
          <a:stretch/>
        </p:blipFill>
        <p:spPr>
          <a:xfrm>
            <a:off x="3341716" y="3633992"/>
            <a:ext cx="2458529" cy="2458833"/>
          </a:xfrm>
          <a:prstGeom prst="ellipse">
            <a:avLst/>
          </a:prstGeom>
        </p:spPr>
      </p:pic>
      <p:pic>
        <p:nvPicPr>
          <p:cNvPr id="4" name="F">
            <a:hlinkClick r:id="" action="ppaction://media"/>
            <a:extLst>
              <a:ext uri="{FF2B5EF4-FFF2-40B4-BE49-F238E27FC236}">
                <a16:creationId xmlns:a16="http://schemas.microsoft.com/office/drawing/2014/main" id="{F298A309-8D21-48A1-8178-FBE554107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4748" y="1972693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BA97863-3999-41FA-9413-60A6E3B833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1972693"/>
            <a:ext cx="609600" cy="609600"/>
          </a:xfrm>
          <a:prstGeom prst="rect">
            <a:avLst/>
          </a:prstGeom>
        </p:spPr>
      </p:pic>
      <p:pic>
        <p:nvPicPr>
          <p:cNvPr id="8" name="N">
            <a:hlinkClick r:id="" action="ppaction://media"/>
            <a:extLst>
              <a:ext uri="{FF2B5EF4-FFF2-40B4-BE49-F238E27FC236}">
                <a16:creationId xmlns:a16="http://schemas.microsoft.com/office/drawing/2014/main" id="{FF04A180-F0FC-4A2B-9517-94E411D4A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9652" y="1972693"/>
            <a:ext cx="609600" cy="609600"/>
          </a:xfrm>
          <a:prstGeom prst="rect">
            <a:avLst/>
          </a:prstGeom>
        </p:spPr>
      </p:pic>
      <p:pic>
        <p:nvPicPr>
          <p:cNvPr id="2" name="fin">
            <a:hlinkClick r:id="" action="ppaction://media"/>
            <a:extLst>
              <a:ext uri="{FF2B5EF4-FFF2-40B4-BE49-F238E27FC236}">
                <a16:creationId xmlns:a16="http://schemas.microsoft.com/office/drawing/2014/main" id="{B0867FAD-23BC-4402-A25F-93C3A69B1E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46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CC662-4CF8-4596-9780-477B02E46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19" y="3942358"/>
            <a:ext cx="2832472" cy="1842405"/>
          </a:xfrm>
          <a:prstGeom prst="rect">
            <a:avLst/>
          </a:prstGeom>
        </p:spPr>
      </p:pic>
      <p:pic>
        <p:nvPicPr>
          <p:cNvPr id="6" name="rock">
            <a:hlinkClick r:id="" action="ppaction://media"/>
            <a:extLst>
              <a:ext uri="{FF2B5EF4-FFF2-40B4-BE49-F238E27FC236}">
                <a16:creationId xmlns:a16="http://schemas.microsoft.com/office/drawing/2014/main" id="{C5783CA9-4DF0-4730-BE36-EF3B75EB9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20644"/>
            <a:ext cx="609600" cy="609600"/>
          </a:xfrm>
          <a:prstGeom prst="rect">
            <a:avLst/>
          </a:prstGeom>
        </p:spPr>
      </p:pic>
      <p:pic>
        <p:nvPicPr>
          <p:cNvPr id="7" name="R">
            <a:hlinkClick r:id="" action="ppaction://media"/>
            <a:extLst>
              <a:ext uri="{FF2B5EF4-FFF2-40B4-BE49-F238E27FC236}">
                <a16:creationId xmlns:a16="http://schemas.microsoft.com/office/drawing/2014/main" id="{3ACC3B10-C49B-4AE7-8B88-DEDF1A48CB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48991"/>
            <a:ext cx="609600" cy="609600"/>
          </a:xfrm>
          <a:prstGeom prst="rect">
            <a:avLst/>
          </a:prstGeom>
        </p:spPr>
      </p:pic>
      <p:pic>
        <p:nvPicPr>
          <p:cNvPr id="8" name="O">
            <a:hlinkClick r:id="" action="ppaction://media"/>
            <a:extLst>
              <a:ext uri="{FF2B5EF4-FFF2-40B4-BE49-F238E27FC236}">
                <a16:creationId xmlns:a16="http://schemas.microsoft.com/office/drawing/2014/main" id="{61709123-F831-4850-9C30-CE598F4BCE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7427" y="2026632"/>
            <a:ext cx="609600" cy="609600"/>
          </a:xfrm>
          <a:prstGeom prst="rect">
            <a:avLst/>
          </a:prstGeom>
        </p:spPr>
      </p:pic>
      <p:pic>
        <p:nvPicPr>
          <p:cNvPr id="9" name="K (CK)">
            <a:hlinkClick r:id="" action="ppaction://media"/>
            <a:extLst>
              <a:ext uri="{FF2B5EF4-FFF2-40B4-BE49-F238E27FC236}">
                <a16:creationId xmlns:a16="http://schemas.microsoft.com/office/drawing/2014/main" id="{3630F00A-60D8-45EF-87A6-2965FAF831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4239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36896"/>
            <a:ext cx="2147139" cy="275408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82431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89396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5" y="3540846"/>
            <a:ext cx="2115443" cy="2782063"/>
          </a:xfrm>
          <a:prstGeom prst="rect">
            <a:avLst/>
          </a:prstGeom>
        </p:spPr>
      </p:pic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46394"/>
            <a:ext cx="609600" cy="609600"/>
          </a:xfrm>
          <a:prstGeom prst="rect">
            <a:avLst/>
          </a:prstGeom>
        </p:spPr>
      </p:pic>
      <p:pic>
        <p:nvPicPr>
          <p:cNvPr id="11" name="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46394"/>
            <a:ext cx="609600" cy="609600"/>
          </a:xfrm>
          <a:prstGeom prst="rect">
            <a:avLst/>
          </a:prstGeom>
        </p:spPr>
      </p:pic>
      <p:pic>
        <p:nvPicPr>
          <p:cNvPr id="15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2090" y="1946394"/>
            <a:ext cx="609600" cy="609600"/>
          </a:xfrm>
          <a:prstGeom prst="rect">
            <a:avLst/>
          </a:prstGeom>
        </p:spPr>
      </p:pic>
      <p:pic>
        <p:nvPicPr>
          <p:cNvPr id="18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8806" y="4322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80830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89183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6" y="3977461"/>
            <a:ext cx="2275487" cy="1703192"/>
          </a:xfrm>
          <a:prstGeom prst="rect">
            <a:avLst/>
          </a:prstGeom>
        </p:spPr>
      </p:pic>
      <p:pic>
        <p:nvPicPr>
          <p:cNvPr id="11" name="h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6820" y="4524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39" y="3484777"/>
            <a:ext cx="1395842" cy="2688559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1709" y="2088614"/>
            <a:ext cx="609600" cy="609600"/>
          </a:xfrm>
          <a:prstGeom prst="rect">
            <a:avLst/>
          </a:prstGeom>
        </p:spPr>
      </p:pic>
      <p:pic>
        <p:nvPicPr>
          <p:cNvPr id="13" name="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12607"/>
            <a:ext cx="609600" cy="609600"/>
          </a:xfrm>
          <a:prstGeom prst="rect">
            <a:avLst/>
          </a:prstGeom>
        </p:spPr>
      </p:pic>
      <p:pic>
        <p:nvPicPr>
          <p:cNvPr id="17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2088614"/>
            <a:ext cx="609600" cy="609600"/>
          </a:xfrm>
          <a:prstGeom prst="rect">
            <a:avLst/>
          </a:prstGeom>
        </p:spPr>
      </p:pic>
      <p:pic>
        <p:nvPicPr>
          <p:cNvPr id="19" name="m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1205" y="435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23" y="3755373"/>
            <a:ext cx="1711501" cy="2068064"/>
          </a:xfrm>
          <a:prstGeom prst="rect">
            <a:avLst/>
          </a:prstGeom>
        </p:spPr>
      </p:pic>
      <p:pic>
        <p:nvPicPr>
          <p:cNvPr id="5" name="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2113891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12607"/>
            <a:ext cx="609600" cy="609600"/>
          </a:xfrm>
          <a:prstGeom prst="rect">
            <a:avLst/>
          </a:prstGeom>
        </p:spPr>
      </p:pic>
      <p:pic>
        <p:nvPicPr>
          <p:cNvPr id="15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1966942"/>
            <a:ext cx="609600" cy="609600"/>
          </a:xfrm>
          <a:prstGeom prst="rect">
            <a:avLst/>
          </a:prstGeom>
        </p:spPr>
      </p:pic>
      <p:pic>
        <p:nvPicPr>
          <p:cNvPr id="16" name="p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3443" y="442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49276"/>
            <a:ext cx="2147139" cy="27417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06" y="3522153"/>
            <a:ext cx="1806988" cy="2675536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5266" y="1920127"/>
            <a:ext cx="609600" cy="609600"/>
          </a:xfrm>
          <a:prstGeom prst="rect">
            <a:avLst/>
          </a:prstGeom>
        </p:spPr>
      </p:pic>
      <p:pic>
        <p:nvPicPr>
          <p:cNvPr id="13" name="L (LL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9528" y="1783814"/>
            <a:ext cx="609600" cy="609600"/>
          </a:xfrm>
          <a:prstGeom prst="rect">
            <a:avLst/>
          </a:prstGeom>
        </p:spPr>
      </p:pic>
      <p:pic>
        <p:nvPicPr>
          <p:cNvPr id="17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88614"/>
            <a:ext cx="609600" cy="609600"/>
          </a:xfrm>
          <a:prstGeom prst="rect">
            <a:avLst/>
          </a:prstGeom>
        </p:spPr>
      </p:pic>
      <p:pic>
        <p:nvPicPr>
          <p:cNvPr id="18" name="le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60066" y="443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3" y="3548033"/>
            <a:ext cx="3014568" cy="2544792"/>
          </a:xfrm>
          <a:prstGeom prst="rect">
            <a:avLst/>
          </a:prstGeom>
        </p:spPr>
      </p:pic>
      <p:pic>
        <p:nvPicPr>
          <p:cNvPr id="5" name="b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7181" y="4515629"/>
            <a:ext cx="609600" cy="609600"/>
          </a:xfrm>
          <a:prstGeom prst="rect">
            <a:avLst/>
          </a:prstGeom>
        </p:spPr>
      </p:pic>
      <p:pic>
        <p:nvPicPr>
          <p:cNvPr id="11" name="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1783814"/>
            <a:ext cx="609600" cy="609600"/>
          </a:xfrm>
          <a:prstGeom prst="rect">
            <a:avLst/>
          </a:prstGeom>
        </p:spPr>
      </p:pic>
      <p:pic>
        <p:nvPicPr>
          <p:cNvPr id="15" name="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5891" y="1912607"/>
            <a:ext cx="609600" cy="609600"/>
          </a:xfrm>
          <a:prstGeom prst="rect">
            <a:avLst/>
          </a:prstGeom>
        </p:spPr>
      </p:pic>
      <p:pic>
        <p:nvPicPr>
          <p:cNvPr id="18" name="S (S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ACCD49-50EB-4F46-BD2F-EC5D3257FE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9" y="3634297"/>
            <a:ext cx="1954475" cy="2407165"/>
          </a:xfrm>
          <a:prstGeom prst="rect">
            <a:avLst/>
          </a:prstGeom>
        </p:spPr>
      </p:pic>
      <p:pic>
        <p:nvPicPr>
          <p:cNvPr id="3" name="S (SS)">
            <a:hlinkClick r:id="" action="ppaction://media"/>
            <a:extLst>
              <a:ext uri="{FF2B5EF4-FFF2-40B4-BE49-F238E27FC236}">
                <a16:creationId xmlns:a16="http://schemas.microsoft.com/office/drawing/2014/main" id="{B53CB1D1-ACF5-4D5F-9D8E-C90125F49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26632"/>
            <a:ext cx="609600" cy="609600"/>
          </a:xfrm>
          <a:prstGeom prst="rect">
            <a:avLst/>
          </a:prstGeom>
        </p:spPr>
      </p:pic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id="{51451D3B-5776-42F0-8067-ED3AE39EA7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1804" y="2026632"/>
            <a:ext cx="609600" cy="609600"/>
          </a:xfrm>
          <a:prstGeom prst="rect">
            <a:avLst/>
          </a:prstGeom>
        </p:spPr>
      </p:pic>
      <p:pic>
        <p:nvPicPr>
          <p:cNvPr id="11" name="K (CK)">
            <a:hlinkClick r:id="" action="ppaction://media"/>
            <a:extLst>
              <a:ext uri="{FF2B5EF4-FFF2-40B4-BE49-F238E27FC236}">
                <a16:creationId xmlns:a16="http://schemas.microsoft.com/office/drawing/2014/main" id="{9918BCC7-8804-4DDB-A1FB-7802154EF9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3636" y="2026632"/>
            <a:ext cx="609600" cy="609600"/>
          </a:xfrm>
          <a:prstGeom prst="rect">
            <a:avLst/>
          </a:prstGeom>
        </p:spPr>
      </p:pic>
      <p:pic>
        <p:nvPicPr>
          <p:cNvPr id="24" name="sock">
            <a:hlinkClick r:id="" action="ppaction://media"/>
            <a:extLst>
              <a:ext uri="{FF2B5EF4-FFF2-40B4-BE49-F238E27FC236}">
                <a16:creationId xmlns:a16="http://schemas.microsoft.com/office/drawing/2014/main" id="{62858F45-D662-4CEB-BDF4-E8E694983F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6604" y="4630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106</TotalTime>
  <Words>60</Words>
  <Application>Microsoft Office PowerPoint</Application>
  <PresentationFormat>On-screen Show (4:3)</PresentationFormat>
  <Paragraphs>60</Paragraphs>
  <Slides>22</Slides>
  <Notes>0</Notes>
  <HiddenSlides>0</HiddenSlides>
  <MMClips>80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C Wheatley</cp:lastModifiedBy>
  <cp:revision>25</cp:revision>
  <dcterms:created xsi:type="dcterms:W3CDTF">2018-11-07T12:51:02Z</dcterms:created>
  <dcterms:modified xsi:type="dcterms:W3CDTF">2020-07-09T14:03:18Z</dcterms:modified>
</cp:coreProperties>
</file>